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3073895-5407-48D4-AA0E-5FD4BF0D05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Alegra-te, ó crente, </a:t>
            </a:r>
          </a:p>
          <a:p>
            <a:r>
              <a:rPr lang="pt-BR" dirty="0"/>
              <a:t>cantando com fervor </a:t>
            </a:r>
          </a:p>
          <a:p>
            <a:r>
              <a:rPr lang="pt-BR" dirty="0"/>
              <a:t>Eternas aleluias a </a:t>
            </a:r>
          </a:p>
          <a:p>
            <a:r>
              <a:rPr lang="pt-BR" dirty="0"/>
              <a:t>Cristo, Rei, Senhor. </a:t>
            </a:r>
          </a:p>
        </p:txBody>
      </p:sp>
    </p:spTree>
    <p:extLst>
      <p:ext uri="{BB962C8B-B14F-4D97-AF65-F5344CB8AC3E}">
        <p14:creationId xmlns:p14="http://schemas.microsoft.com/office/powerpoint/2010/main" val="672614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B84CD7D-962B-4B71-9E7D-BDE921DC73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Auxílio dos que buscam, </a:t>
            </a:r>
          </a:p>
          <a:p>
            <a:r>
              <a:rPr lang="pt-BR" dirty="0"/>
              <a:t>Refúgio dos que creem, </a:t>
            </a:r>
          </a:p>
          <a:p>
            <a:r>
              <a:rPr lang="pt-BR" dirty="0"/>
              <a:t>É sempre nossa Fonte </a:t>
            </a:r>
          </a:p>
          <a:p>
            <a:r>
              <a:rPr lang="pt-BR" dirty="0"/>
              <a:t>de todo o bem. </a:t>
            </a:r>
          </a:p>
        </p:txBody>
      </p:sp>
    </p:spTree>
    <p:extLst>
      <p:ext uri="{BB962C8B-B14F-4D97-AF65-F5344CB8AC3E}">
        <p14:creationId xmlns:p14="http://schemas.microsoft.com/office/powerpoint/2010/main" val="3391862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EB32B9-790B-438B-88EA-D1CB414C2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me livra de pecar. </a:t>
            </a:r>
          </a:p>
          <a:p>
            <a:r>
              <a:rPr lang="pt-BR" dirty="0"/>
              <a:t>Comigo está, comigo vai, </a:t>
            </a:r>
          </a:p>
          <a:p>
            <a:r>
              <a:rPr lang="pt-BR" dirty="0"/>
              <a:t>não tenho mais pesar. </a:t>
            </a:r>
          </a:p>
        </p:txBody>
      </p:sp>
    </p:spTree>
    <p:extLst>
      <p:ext uri="{BB962C8B-B14F-4D97-AF65-F5344CB8AC3E}">
        <p14:creationId xmlns:p14="http://schemas.microsoft.com/office/powerpoint/2010/main" val="3828508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865DAB-7554-4E85-A6BE-01FDC1751D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quer </a:t>
            </a:r>
          </a:p>
          <a:p>
            <a:r>
              <a:rPr lang="pt-BR" dirty="0"/>
              <a:t>dar-me a salvação. </a:t>
            </a:r>
          </a:p>
          <a:p>
            <a:r>
              <a:rPr lang="pt-BR" dirty="0"/>
              <a:t>E quer viver, reinar </a:t>
            </a:r>
          </a:p>
          <a:p>
            <a:r>
              <a:rPr lang="pt-BR" dirty="0"/>
              <a:t>em mim e em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2135520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D7BD9D5-A215-4D27-8100-475F3C5DF5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sirvo a Cristo amado, </a:t>
            </a:r>
          </a:p>
          <a:p>
            <a:r>
              <a:rPr lang="pt-BR" dirty="0"/>
              <a:t>que há muito ressurgiu. </a:t>
            </a:r>
          </a:p>
          <a:p>
            <a:r>
              <a:rPr lang="pt-BR" dirty="0"/>
              <a:t>Eu sei que está presente; </a:t>
            </a:r>
          </a:p>
          <a:p>
            <a:r>
              <a:rPr lang="pt-BR" dirty="0"/>
              <a:t>eu sei que me remiu. </a:t>
            </a:r>
          </a:p>
        </p:txBody>
      </p:sp>
    </p:spTree>
    <p:extLst>
      <p:ext uri="{BB962C8B-B14F-4D97-AF65-F5344CB8AC3E}">
        <p14:creationId xmlns:p14="http://schemas.microsoft.com/office/powerpoint/2010/main" val="360518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D586889-82D9-4A95-B790-DCF01ADCF2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 infindo eu sinto, </a:t>
            </a:r>
          </a:p>
          <a:p>
            <a:r>
              <a:rPr lang="pt-BR" dirty="0"/>
              <a:t>por onde quer que eu vá; </a:t>
            </a:r>
          </a:p>
          <a:p>
            <a:r>
              <a:rPr lang="pt-BR" dirty="0"/>
              <a:t>E no momento extremo, </a:t>
            </a:r>
          </a:p>
          <a:p>
            <a:r>
              <a:rPr lang="pt-BR" dirty="0"/>
              <a:t>bem perto está. </a:t>
            </a:r>
          </a:p>
        </p:txBody>
      </p:sp>
    </p:spTree>
    <p:extLst>
      <p:ext uri="{BB962C8B-B14F-4D97-AF65-F5344CB8AC3E}">
        <p14:creationId xmlns:p14="http://schemas.microsoft.com/office/powerpoint/2010/main" val="2941746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EB32B9-790B-438B-88EA-D1CB414C2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me livra de pecar. </a:t>
            </a:r>
          </a:p>
          <a:p>
            <a:r>
              <a:rPr lang="pt-BR" dirty="0"/>
              <a:t>Comigo está, comigo vai, </a:t>
            </a:r>
          </a:p>
          <a:p>
            <a:r>
              <a:rPr lang="pt-BR" dirty="0"/>
              <a:t>não tenho mais pesar. </a:t>
            </a:r>
          </a:p>
        </p:txBody>
      </p:sp>
    </p:spTree>
    <p:extLst>
      <p:ext uri="{BB962C8B-B14F-4D97-AF65-F5344CB8AC3E}">
        <p14:creationId xmlns:p14="http://schemas.microsoft.com/office/powerpoint/2010/main" val="1968783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865DAB-7554-4E85-A6BE-01FDC1751D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quer </a:t>
            </a:r>
          </a:p>
          <a:p>
            <a:r>
              <a:rPr lang="pt-BR" dirty="0"/>
              <a:t>dar-me a salvação. </a:t>
            </a:r>
          </a:p>
          <a:p>
            <a:r>
              <a:rPr lang="pt-BR" dirty="0"/>
              <a:t>E quer viver, reinar </a:t>
            </a:r>
          </a:p>
          <a:p>
            <a:r>
              <a:rPr lang="pt-BR" dirty="0"/>
              <a:t>em mim e em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4291852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0FD96CF-86B6-4D92-88AA-1C32EBBEAD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tudo o que me cerca, </a:t>
            </a:r>
          </a:p>
          <a:p>
            <a:r>
              <a:rPr lang="pt-BR" dirty="0"/>
              <a:t>só vejo Seu amor; </a:t>
            </a:r>
          </a:p>
          <a:p>
            <a:r>
              <a:rPr lang="pt-BR" dirty="0"/>
              <a:t>Se em lutas eu fraquejo, </a:t>
            </a:r>
          </a:p>
          <a:p>
            <a:r>
              <a:rPr lang="pt-BR" dirty="0"/>
              <a:t>renova-me o vigor. </a:t>
            </a:r>
          </a:p>
        </p:txBody>
      </p:sp>
    </p:spTree>
    <p:extLst>
      <p:ext uri="{BB962C8B-B14F-4D97-AF65-F5344CB8AC3E}">
        <p14:creationId xmlns:p14="http://schemas.microsoft.com/office/powerpoint/2010/main" val="362712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519EBAF-53C2-4FAE-A8F6-E06FCF985B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sei que O tenho à frente, </a:t>
            </a:r>
          </a:p>
          <a:p>
            <a:r>
              <a:rPr lang="pt-BR" dirty="0"/>
              <a:t>Bem sei que me conduz </a:t>
            </a:r>
          </a:p>
          <a:p>
            <a:r>
              <a:rPr lang="pt-BR" dirty="0"/>
              <a:t>Até a Sua volta, em glória e luz. </a:t>
            </a:r>
          </a:p>
        </p:txBody>
      </p:sp>
    </p:spTree>
    <p:extLst>
      <p:ext uri="{BB962C8B-B14F-4D97-AF65-F5344CB8AC3E}">
        <p14:creationId xmlns:p14="http://schemas.microsoft.com/office/powerpoint/2010/main" val="2424957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EB32B9-790B-438B-88EA-D1CB414C2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me livra de pecar. </a:t>
            </a:r>
          </a:p>
          <a:p>
            <a:r>
              <a:rPr lang="pt-BR" dirty="0"/>
              <a:t>Comigo está, comigo vai, </a:t>
            </a:r>
          </a:p>
          <a:p>
            <a:r>
              <a:rPr lang="pt-BR" dirty="0"/>
              <a:t>não tenho mais pesar. </a:t>
            </a:r>
          </a:p>
        </p:txBody>
      </p:sp>
    </p:spTree>
    <p:extLst>
      <p:ext uri="{BB962C8B-B14F-4D97-AF65-F5344CB8AC3E}">
        <p14:creationId xmlns:p14="http://schemas.microsoft.com/office/powerpoint/2010/main" val="3788721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VIVE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865DAB-7554-4E85-A6BE-01FDC1751D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 quer </a:t>
            </a:r>
          </a:p>
          <a:p>
            <a:r>
              <a:rPr lang="pt-BR" dirty="0"/>
              <a:t>dar-me a salvação. </a:t>
            </a:r>
          </a:p>
          <a:p>
            <a:r>
              <a:rPr lang="pt-BR" dirty="0"/>
              <a:t>E quer viver, reinar </a:t>
            </a:r>
          </a:p>
          <a:p>
            <a:r>
              <a:rPr lang="pt-BR" dirty="0"/>
              <a:t>em mim e em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87977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123</Words>
  <Application>Microsoft Office PowerPoint</Application>
  <PresentationFormat>Apresentação na tela (16:9)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  <vt:lpstr>ELE VIVE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2019-06-12T22:52:58Z</dcterms:modified>
</cp:coreProperties>
</file>

<file path=docProps/thumbnail.jpeg>
</file>